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sldIdLst>
    <p:sldId id="260" r:id="rId2"/>
    <p:sldId id="257" r:id="rId3"/>
    <p:sldId id="256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70C1"/>
    <a:srgbClr val="000000"/>
    <a:srgbClr val="F190F1"/>
    <a:srgbClr val="C7C7F1"/>
    <a:srgbClr val="E6E6E6"/>
    <a:srgbClr val="183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908" y="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jpeg>
</file>

<file path=ppt/media/image4.pn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3727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6082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6900" kern="1200" dirty="0">
          <a:solidFill>
            <a:schemeClr val="bg1"/>
          </a:solidFill>
          <a:latin typeface="Montserrat Medium" panose="00000600000000000000" pitchFamily="2" charset="0"/>
          <a:ea typeface="+mn-ea"/>
          <a:cs typeface="+mn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25" r="104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29" y="1201479"/>
            <a:ext cx="4455042" cy="44550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755636" y="1201480"/>
            <a:ext cx="5466335" cy="79922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en-GB" sz="3600" dirty="0">
              <a:solidFill>
                <a:srgbClr val="FFFFFF"/>
              </a:solidFill>
              <a:latin typeface="Geologica" pitchFamily="2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755638" y="3835176"/>
            <a:ext cx="5466333" cy="182134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 sz="4000" dirty="0">
              <a:solidFill>
                <a:srgbClr val="FFFFFF"/>
              </a:solidFill>
              <a:latin typeface="Geologica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49509" y="1213379"/>
            <a:ext cx="2373478" cy="78265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GB" sz="4000" dirty="0" smtClean="0">
                <a:solidFill>
                  <a:schemeClr val="bg1"/>
                </a:solidFill>
                <a:latin typeface="Geologica" pitchFamily="2" charset="0"/>
              </a:rPr>
              <a:t>100000</a:t>
            </a:r>
            <a:endParaRPr lang="en-GB" sz="4000" dirty="0">
              <a:solidFill>
                <a:schemeClr val="bg1"/>
              </a:solidFill>
              <a:latin typeface="Geologica" pitchFamily="2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5949510" y="3835177"/>
            <a:ext cx="4702782" cy="1754326"/>
            <a:chOff x="5963503" y="3796374"/>
            <a:chExt cx="4253529" cy="1586737"/>
          </a:xfrm>
        </p:grpSpPr>
        <p:sp>
          <p:nvSpPr>
            <p:cNvPr id="27" name="TextBox 26"/>
            <p:cNvSpPr txBox="1"/>
            <p:nvPr/>
          </p:nvSpPr>
          <p:spPr>
            <a:xfrm>
              <a:off x="5963503" y="3796374"/>
              <a:ext cx="1077543" cy="1586737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smtClean="0">
                  <a:solidFill>
                    <a:schemeClr val="bg1"/>
                  </a:solidFill>
                  <a:latin typeface="Geologica" pitchFamily="2" charset="0"/>
                </a:rPr>
                <a:t>HIT</a:t>
              </a:r>
              <a:endParaRPr lang="en-GB" dirty="0" smtClean="0">
                <a:solidFill>
                  <a:schemeClr val="bg1"/>
                </a:solidFill>
                <a:latin typeface="Geologica" pitchFamily="2" charset="0"/>
              </a:endParaRPr>
            </a:p>
            <a:p>
              <a:pPr>
                <a:lnSpc>
                  <a:spcPct val="150000"/>
                </a:lnSpc>
              </a:pPr>
              <a:r>
                <a:rPr lang="en-GB" smtClean="0">
                  <a:solidFill>
                    <a:schemeClr val="bg1"/>
                  </a:solidFill>
                  <a:latin typeface="Geologica" pitchFamily="2" charset="0"/>
                </a:rPr>
                <a:t>PERFECT</a:t>
              </a:r>
              <a:endParaRPr lang="en-GB" dirty="0" smtClean="0">
                <a:solidFill>
                  <a:schemeClr val="bg1"/>
                </a:solidFill>
                <a:latin typeface="Geologica" pitchFamily="2" charset="0"/>
              </a:endParaRP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FAULTS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MISSED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133255" y="3796374"/>
              <a:ext cx="686078" cy="154788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334592" y="3796374"/>
              <a:ext cx="820917" cy="154788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EARLY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LATE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SLIPS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FIXED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30954" y="3796374"/>
              <a:ext cx="686078" cy="154788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dirty="0">
                  <a:solidFill>
                    <a:schemeClr val="bg1"/>
                  </a:solidFill>
                  <a:latin typeface="Geologica" pitchFamily="2" charset="0"/>
                </a:rPr>
                <a:t>2</a:t>
              </a: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999</a:t>
              </a:r>
            </a:p>
            <a:p>
              <a:pPr>
                <a:lnSpc>
                  <a:spcPct val="150000"/>
                </a:lnSpc>
              </a:pPr>
              <a:r>
                <a:rPr lang="en-GB" dirty="0">
                  <a:solidFill>
                    <a:schemeClr val="bg1"/>
                  </a:solidFill>
                  <a:latin typeface="Geologica" pitchFamily="2" charset="0"/>
                </a:rPr>
                <a:t>2</a:t>
              </a: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999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</p:txBody>
        </p:sp>
      </p:grpSp>
      <p:sp>
        <p:nvSpPr>
          <p:cNvPr id="37" name="Rectangle 36"/>
          <p:cNvSpPr/>
          <p:nvPr/>
        </p:nvSpPr>
        <p:spPr>
          <a:xfrm>
            <a:off x="5755636" y="2178094"/>
            <a:ext cx="5466335" cy="147968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en-GB" sz="3600" dirty="0">
              <a:solidFill>
                <a:srgbClr val="FFFFFF"/>
              </a:solidFill>
              <a:latin typeface="Geologica" pitchFamily="2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5949509" y="2232045"/>
            <a:ext cx="5070647" cy="1338828"/>
            <a:chOff x="5963503" y="2390993"/>
            <a:chExt cx="4586253" cy="1210931"/>
          </a:xfrm>
        </p:grpSpPr>
        <p:sp>
          <p:nvSpPr>
            <p:cNvPr id="38" name="TextBox 37"/>
            <p:cNvSpPr txBox="1"/>
            <p:nvPr/>
          </p:nvSpPr>
          <p:spPr>
            <a:xfrm>
              <a:off x="5963503" y="2390993"/>
              <a:ext cx="1313873" cy="121093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PRECISION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ACCURACY</a:t>
              </a:r>
            </a:p>
            <a:p>
              <a:pPr>
                <a:lnSpc>
                  <a:spcPct val="150000"/>
                </a:lnSpc>
              </a:pPr>
              <a:r>
                <a:rPr lang="en-GB" smtClean="0">
                  <a:solidFill>
                    <a:schemeClr val="bg1"/>
                  </a:solidFill>
                  <a:latin typeface="Geologica" pitchFamily="2" charset="0"/>
                </a:rPr>
                <a:t>CHAIN</a:t>
              </a:r>
              <a:endParaRPr lang="en-GB" dirty="0" smtClean="0">
                <a:solidFill>
                  <a:schemeClr val="bg1"/>
                </a:solidFill>
                <a:latin typeface="Geologica" pitchFamily="2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813207" y="2390993"/>
              <a:ext cx="1097841" cy="121093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100.00%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100.00%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446505" y="2390993"/>
              <a:ext cx="1103251" cy="120032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+100000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-0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+2999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459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135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5" r="104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993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780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ova">
  <a:themeElements>
    <a:clrScheme name="Nova">
      <a:dk1>
        <a:srgbClr val="00172A"/>
      </a:dk1>
      <a:lt1>
        <a:srgbClr val="FFFFFF"/>
      </a:lt1>
      <a:dk2>
        <a:srgbClr val="A9B0C2"/>
      </a:dk2>
      <a:lt2>
        <a:srgbClr val="FDFEFF"/>
      </a:lt2>
      <a:accent1>
        <a:srgbClr val="4090F1"/>
      </a:accent1>
      <a:accent2>
        <a:srgbClr val="FF0090"/>
      </a:accent2>
      <a:accent3>
        <a:srgbClr val="9040F1"/>
      </a:accent3>
      <a:accent4>
        <a:srgbClr val="40F190"/>
      </a:accent4>
      <a:accent5>
        <a:srgbClr val="40E0FF"/>
      </a:accent5>
      <a:accent6>
        <a:srgbClr val="FFC720"/>
      </a:accent6>
      <a:hlink>
        <a:srgbClr val="C0F0FF"/>
      </a:hlink>
      <a:folHlink>
        <a:srgbClr val="9090F1"/>
      </a:folHlink>
    </a:clrScheme>
    <a:fontScheme name="Custom 1">
      <a:majorFont>
        <a:latin typeface="Montserrat Medium"/>
        <a:ea typeface="Noto Sans SC Regular"/>
        <a:cs typeface=""/>
      </a:majorFont>
      <a:minorFont>
        <a:latin typeface="Abel"/>
        <a:ea typeface="Yuanti S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va" id="{B96E6425-A16B-4378-B3FA-4ADBD1115D7B}" vid="{5EA739E8-482D-4A3B-9FF2-715D176D792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Nova</Template>
  <TotalTime>814</TotalTime>
  <Words>47</Words>
  <Application>Microsoft Office PowerPoint</Application>
  <PresentationFormat>Widescreen</PresentationFormat>
  <Paragraphs>42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Yuanti SC</vt:lpstr>
      <vt:lpstr>Abel</vt:lpstr>
      <vt:lpstr>Arial</vt:lpstr>
      <vt:lpstr>Geologica</vt:lpstr>
      <vt:lpstr>Montserrat Medium</vt:lpstr>
      <vt:lpstr>Nova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Wu, Han</dc:creator>
  <cp:lastModifiedBy>Wu, Han</cp:lastModifiedBy>
  <cp:revision>55</cp:revision>
  <dcterms:created xsi:type="dcterms:W3CDTF">2023-12-16T18:24:33Z</dcterms:created>
  <dcterms:modified xsi:type="dcterms:W3CDTF">2023-12-18T21:17:36Z</dcterms:modified>
</cp:coreProperties>
</file>

<file path=docProps/thumbnail.jpeg>
</file>